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68" r:id="rId3"/>
    <p:sldId id="256" r:id="rId4"/>
    <p:sldId id="295" r:id="rId5"/>
    <p:sldId id="302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297" r:id="rId15"/>
    <p:sldId id="298" r:id="rId16"/>
    <p:sldId id="299" r:id="rId17"/>
    <p:sldId id="300" r:id="rId18"/>
    <p:sldId id="301" r:id="rId19"/>
    <p:sldId id="287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265" r:id="rId31"/>
    <p:sldId id="260" r:id="rId32"/>
    <p:sldId id="257" r:id="rId33"/>
    <p:sldId id="267" r:id="rId34"/>
    <p:sldId id="258" r:id="rId35"/>
    <p:sldId id="259" r:id="rId36"/>
    <p:sldId id="261" r:id="rId37"/>
    <p:sldId id="262" r:id="rId38"/>
    <p:sldId id="264" r:id="rId39"/>
    <p:sldId id="263" r:id="rId40"/>
    <p:sldId id="276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31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08E51-8FFE-4856-94A8-7093C8E81FD1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F6091-A517-4AB6-BEF3-804A5B03A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78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4af38c0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4af38c0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88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4b07831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4b07831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711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4af38c0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4af38c0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330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4b07831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4b07831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299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4b07831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4b07831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337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4b07831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4b07831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806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F6091-A517-4AB6-BEF3-804A5B03AC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37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52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4b07831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4b07831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086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4af38c0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4af38c0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79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4b07831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4b07831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0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23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4b07831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4b07831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039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4b07831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4b07831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066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4af38c0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4af38c0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402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4af38c0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4af38c0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65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4b07831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4b07831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031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4af38c0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4af38c0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62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4b07831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4b07831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103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4b07831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4b07831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11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4b07831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4b07831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563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4af38c0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4af38c0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240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91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5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7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187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765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540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581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980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77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33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006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420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892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417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25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1387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882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5477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07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6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6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7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9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4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4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123DD-7EE7-4DBD-AFC8-FE84C8CE1A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1/31/2024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86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36749" y="0"/>
            <a:ext cx="42691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EASY CAR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3623"/>
            <a:ext cx="12192000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5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21920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5000" dirty="0" err="1">
                <a:solidFill>
                  <a:schemeClr val="dk1"/>
                </a:solidFill>
              </a:rPr>
              <a:t>Giao</a:t>
            </a:r>
            <a:r>
              <a:rPr lang="en-US" sz="5000" dirty="0">
                <a:solidFill>
                  <a:schemeClr val="dk1"/>
                </a:solidFill>
              </a:rPr>
              <a:t> </a:t>
            </a:r>
            <a:r>
              <a:rPr lang="en-US" sz="5000" dirty="0" err="1">
                <a:solidFill>
                  <a:schemeClr val="dk1"/>
                </a:solidFill>
              </a:rPr>
              <a:t>diện</a:t>
            </a:r>
            <a:r>
              <a:rPr lang="en-US" sz="5000" dirty="0">
                <a:solidFill>
                  <a:schemeClr val="dk1"/>
                </a:solidFill>
              </a:rPr>
              <a:t> Profile User</a:t>
            </a:r>
            <a:endParaRPr sz="50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1" y="992767"/>
            <a:ext cx="11360800" cy="55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8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0" y="1"/>
            <a:ext cx="11962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5000" dirty="0" err="1">
                <a:solidFill>
                  <a:schemeClr val="dk1"/>
                </a:solidFill>
              </a:rPr>
              <a:t>Giao</a:t>
            </a:r>
            <a:r>
              <a:rPr lang="en-US" sz="5000" dirty="0">
                <a:solidFill>
                  <a:schemeClr val="dk1"/>
                </a:solidFill>
              </a:rPr>
              <a:t> </a:t>
            </a:r>
            <a:r>
              <a:rPr lang="en-US" sz="5000" dirty="0" err="1">
                <a:solidFill>
                  <a:schemeClr val="dk1"/>
                </a:solidFill>
              </a:rPr>
              <a:t>diện</a:t>
            </a:r>
            <a:r>
              <a:rPr lang="en-US" sz="5000" dirty="0">
                <a:solidFill>
                  <a:schemeClr val="dk1"/>
                </a:solidFill>
              </a:rPr>
              <a:t> History Booking</a:t>
            </a:r>
            <a:endParaRPr sz="5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3" y="984844"/>
            <a:ext cx="11011505" cy="53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834208"/>
            <a:ext cx="11360800" cy="5503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sz="3200" dirty="0"/>
              <a:t>On this user management page we can add, edit and delete users</a:t>
            </a:r>
            <a:endParaRPr sz="32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8342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 sz="5000" dirty="0">
                <a:solidFill>
                  <a:schemeClr val="dk1"/>
                </a:solidFill>
              </a:rPr>
              <a:t>Manager User</a:t>
            </a:r>
            <a:endParaRPr sz="5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1" y="1368987"/>
            <a:ext cx="9559662" cy="50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1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15611" y="886691"/>
            <a:ext cx="11360800" cy="8706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 fontScale="90000"/>
          </a:bodyPr>
          <a:lstStyle/>
          <a:p>
            <a:pPr lvl="0">
              <a:buSzPts val="1100"/>
            </a:pPr>
            <a:r>
              <a:rPr lang="en-US" sz="3200" dirty="0"/>
              <a:t>Here we have the right to modify the user's information when the user needs it, or ban it if it violates our policy.</a:t>
            </a:r>
            <a:endParaRPr sz="32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88669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5000" dirty="0">
                <a:solidFill>
                  <a:schemeClr val="dk1"/>
                </a:solidFill>
              </a:rPr>
              <a:t>Edit </a:t>
            </a:r>
            <a:r>
              <a:rPr lang="en-US" sz="5000" dirty="0" smtClean="0">
                <a:solidFill>
                  <a:schemeClr val="dk1"/>
                </a:solidFill>
              </a:rPr>
              <a:t>User</a:t>
            </a:r>
            <a:endParaRPr sz="5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1" y="1757294"/>
            <a:ext cx="10748012" cy="46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0" y="0"/>
            <a:ext cx="12192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5000" dirty="0">
                <a:solidFill>
                  <a:schemeClr val="dk1"/>
                </a:solidFill>
              </a:rPr>
              <a:t>Manager </a:t>
            </a:r>
            <a:r>
              <a:rPr lang="en-US" sz="5000" dirty="0" smtClean="0">
                <a:solidFill>
                  <a:schemeClr val="dk1"/>
                </a:solidFill>
              </a:rPr>
              <a:t>Moderator</a:t>
            </a:r>
            <a:endParaRPr sz="5000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77" y="1015623"/>
            <a:ext cx="11052668" cy="55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661694" y="762342"/>
            <a:ext cx="8537725" cy="71349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lvl="0"/>
            <a:r>
              <a:rPr lang="en-US" sz="3200" dirty="0"/>
              <a:t>Add account button can add user or moderator</a:t>
            </a:r>
            <a:endParaRPr sz="3200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8035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58"/>
            </a:pPr>
            <a:r>
              <a:rPr lang="en-US" sz="5000" dirty="0">
                <a:solidFill>
                  <a:schemeClr val="dk1"/>
                </a:solidFill>
              </a:rPr>
              <a:t>Button Add Account</a:t>
            </a: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1" y="1925782"/>
            <a:ext cx="10906852" cy="4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1" y="992766"/>
            <a:ext cx="11360800" cy="5354815"/>
          </a:xfrm>
          <a:prstGeom prst="rect">
            <a:avLst/>
          </a:prstGeom>
        </p:spPr>
      </p:pic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ts val="523"/>
            </a:pPr>
            <a:r>
              <a:rPr lang="en-US" sz="5000" dirty="0"/>
              <a:t>A</a:t>
            </a:r>
            <a:r>
              <a:rPr lang="en-US" sz="5000" dirty="0" smtClean="0"/>
              <a:t>dmin </a:t>
            </a:r>
            <a:r>
              <a:rPr lang="en-US" sz="5000" dirty="0"/>
              <a:t>interface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332453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21920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000" dirty="0">
                <a:solidFill>
                  <a:schemeClr val="dk1"/>
                </a:solidFill>
              </a:rPr>
              <a:t>Change </a:t>
            </a:r>
            <a:r>
              <a:rPr lang="en-US" sz="5000" dirty="0" smtClean="0">
                <a:solidFill>
                  <a:schemeClr val="dk1"/>
                </a:solidFill>
              </a:rPr>
              <a:t>password</a:t>
            </a: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0" y="1056799"/>
            <a:ext cx="11360801" cy="47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8473" y="457200"/>
            <a:ext cx="9144000" cy="974580"/>
          </a:xfrm>
        </p:spPr>
        <p:txBody>
          <a:bodyPr>
            <a:noAutofit/>
          </a:bodyPr>
          <a:lstStyle/>
          <a:p>
            <a:r>
              <a:rPr lang="en-US" sz="5000" b="1" dirty="0" smtClean="0"/>
              <a:t>PHAN ĐẶNG HOÀNG TIẾN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5656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C6F8-9F77-4C64-B9D7-503C988E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0"/>
            <a:ext cx="8791575" cy="833965"/>
          </a:xfrm>
        </p:spPr>
        <p:txBody>
          <a:bodyPr>
            <a:norm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C4C38-3D3F-4C46-84EA-971524199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120588"/>
            <a:ext cx="8791575" cy="55135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80F05-D0D5-4B03-8FF2-FE468302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20589"/>
            <a:ext cx="8791575" cy="55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946" y="2928071"/>
            <a:ext cx="8049490" cy="276614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3500" b="1" dirty="0" smtClean="0"/>
              <a:t>Group 1 – T5.2303.E0: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err="1" smtClean="0"/>
              <a:t>Nguyễn</a:t>
            </a:r>
            <a:r>
              <a:rPr lang="en-US" sz="3000" dirty="0" smtClean="0"/>
              <a:t> </a:t>
            </a:r>
            <a:r>
              <a:rPr lang="en-US" sz="3000" dirty="0" err="1" smtClean="0"/>
              <a:t>Quốc</a:t>
            </a:r>
            <a:r>
              <a:rPr lang="en-US" sz="3000" dirty="0" smtClean="0"/>
              <a:t> </a:t>
            </a:r>
            <a:r>
              <a:rPr lang="en-US" sz="3000" dirty="0" err="1" smtClean="0"/>
              <a:t>Thiện</a:t>
            </a:r>
            <a:r>
              <a:rPr lang="en-US" sz="3000" dirty="0" smtClean="0"/>
              <a:t> </a:t>
            </a:r>
            <a:r>
              <a:rPr lang="en-US" sz="3000" dirty="0"/>
              <a:t>- Student1468208</a:t>
            </a:r>
            <a:endParaRPr lang="en-US" sz="30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Phan </a:t>
            </a:r>
            <a:r>
              <a:rPr lang="en-US" sz="3000" dirty="0" err="1" smtClean="0"/>
              <a:t>Đặng</a:t>
            </a:r>
            <a:r>
              <a:rPr lang="en-US" sz="3000" dirty="0" smtClean="0"/>
              <a:t> </a:t>
            </a:r>
            <a:r>
              <a:rPr lang="en-US" sz="3000" dirty="0" err="1" smtClean="0"/>
              <a:t>Hoàng</a:t>
            </a:r>
            <a:r>
              <a:rPr lang="en-US" sz="3000" dirty="0" smtClean="0"/>
              <a:t> </a:t>
            </a:r>
            <a:r>
              <a:rPr lang="en-US" sz="3000" dirty="0" err="1" smtClean="0"/>
              <a:t>Tiến</a:t>
            </a:r>
            <a:r>
              <a:rPr lang="en-US" sz="3000" dirty="0"/>
              <a:t> - Student1468189</a:t>
            </a:r>
            <a:endParaRPr lang="en-US" sz="30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err="1" smtClean="0"/>
              <a:t>Vũ</a:t>
            </a:r>
            <a:r>
              <a:rPr lang="en-US" sz="3000" dirty="0" smtClean="0"/>
              <a:t> </a:t>
            </a:r>
            <a:r>
              <a:rPr lang="en-US" sz="3000" dirty="0" err="1" smtClean="0"/>
              <a:t>Quốc</a:t>
            </a:r>
            <a:r>
              <a:rPr lang="en-US" sz="3000" dirty="0" smtClean="0"/>
              <a:t> </a:t>
            </a:r>
            <a:r>
              <a:rPr lang="en-US" sz="3000" dirty="0" err="1" smtClean="0"/>
              <a:t>Việt</a:t>
            </a:r>
            <a:r>
              <a:rPr lang="en-US" sz="3000" dirty="0"/>
              <a:t> - Student1468213</a:t>
            </a:r>
            <a:endParaRPr lang="en-US" sz="30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err="1" smtClean="0"/>
              <a:t>Trần</a:t>
            </a:r>
            <a:r>
              <a:rPr lang="en-US" sz="3000" dirty="0" smtClean="0"/>
              <a:t> </a:t>
            </a:r>
            <a:r>
              <a:rPr lang="en-US" sz="3000" dirty="0" err="1" smtClean="0"/>
              <a:t>Thanh</a:t>
            </a:r>
            <a:r>
              <a:rPr lang="en-US" sz="3000" dirty="0" smtClean="0"/>
              <a:t> </a:t>
            </a:r>
            <a:r>
              <a:rPr lang="en-US" sz="3000" dirty="0" err="1" smtClean="0"/>
              <a:t>Hải</a:t>
            </a:r>
            <a:r>
              <a:rPr lang="en-US" sz="3000" dirty="0"/>
              <a:t> - Student1237676</a:t>
            </a:r>
          </a:p>
        </p:txBody>
      </p:sp>
      <p:sp>
        <p:nvSpPr>
          <p:cNvPr id="8" name="Rectangle 7"/>
          <p:cNvSpPr/>
          <p:nvPr/>
        </p:nvSpPr>
        <p:spPr>
          <a:xfrm>
            <a:off x="3511168" y="556645"/>
            <a:ext cx="42691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EASY CAR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29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875A-44C6-4554-8A82-AA1AD6DD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0"/>
            <a:ext cx="7162800" cy="797906"/>
          </a:xfrm>
        </p:spPr>
        <p:txBody>
          <a:bodyPr>
            <a:noAutofit/>
          </a:bodyPr>
          <a:lstStyle/>
          <a:p>
            <a:r>
              <a:rPr lang="en-US" sz="5000" b="0" i="0" dirty="0" smtClean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Category </a:t>
            </a:r>
            <a:r>
              <a:rPr lang="en-US" sz="5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en-US" sz="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13C829-AFB0-4F8E-B15C-7D29BF6EA5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72199"/>
            <a:ext cx="6112567" cy="17662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ABC6E1-8FBC-4DE9-95D8-C38CB0D2F1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237" y="972199"/>
            <a:ext cx="4921790" cy="52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3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0333-F62C-439C-BD89-606F0EAB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695197"/>
          </a:xfrm>
        </p:spPr>
        <p:txBody>
          <a:bodyPr>
            <a:normAutofit fontScale="90000"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 car </a:t>
            </a:r>
            <a:r>
              <a:rPr lang="en-US" sz="5000" b="0" i="0" dirty="0" smtClean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en-US" sz="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6DC7C5-74F9-4462-9467-213298706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8" y="695197"/>
            <a:ext cx="9906000" cy="27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91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3B13C6C-44C0-4BD2-8B04-035689035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5231" y="0"/>
            <a:ext cx="8791575" cy="748145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 car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0C10BD2B-CFB2-4F2A-BD41-D2AE10F64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1390275"/>
            <a:ext cx="8791575" cy="47684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8704C1-D1BF-42D1-AC09-CF722F0903D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700211" y="1052945"/>
            <a:ext cx="9413506" cy="5105807"/>
          </a:xfrm>
        </p:spPr>
      </p:pic>
    </p:spTree>
    <p:extLst>
      <p:ext uri="{BB962C8B-B14F-4D97-AF65-F5344CB8AC3E}">
        <p14:creationId xmlns:p14="http://schemas.microsoft.com/office/powerpoint/2010/main" val="1399983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CD21CF3-15BB-4333-BA4B-0A41ABAAB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306" y="0"/>
            <a:ext cx="9605912" cy="832437"/>
          </a:xfrm>
        </p:spPr>
        <p:txBody>
          <a:bodyPr>
            <a:noAutofit/>
          </a:bodyPr>
          <a:lstStyle/>
          <a:p>
            <a:r>
              <a:rPr lang="en-US" sz="5000" b="0" i="0" dirty="0" smtClean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en-US" sz="5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comments</a:t>
            </a:r>
            <a:r>
              <a:rPr lang="en-US" sz="5000" b="0" i="0" dirty="0" smtClean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BC62CD-47AD-41F8-8603-8659B84CD72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31360" y="1622146"/>
            <a:ext cx="4622800" cy="49403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E5F731-37B9-4DA6-83F3-300027AF04A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852663" y="1622146"/>
            <a:ext cx="4341810" cy="4940300"/>
          </a:xfrm>
        </p:spPr>
      </p:pic>
      <p:sp>
        <p:nvSpPr>
          <p:cNvPr id="2" name="TextBox 1"/>
          <p:cNvSpPr txBox="1"/>
          <p:nvPr/>
        </p:nvSpPr>
        <p:spPr>
          <a:xfrm>
            <a:off x="3040845" y="832437"/>
            <a:ext cx="6368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</a:t>
            </a:r>
            <a:r>
              <a:rPr lang="en-US" sz="4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logged in and logged in.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4580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2883-2ABB-4501-A042-4ACD31F3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0"/>
            <a:ext cx="11776363" cy="1191491"/>
          </a:xfrm>
        </p:spPr>
        <p:txBody>
          <a:bodyPr>
            <a:noAutofit/>
          </a:bodyPr>
          <a:lstStyle/>
          <a:p>
            <a:r>
              <a:rPr lang="en-US" sz="4500" b="0" i="0" dirty="0" smtClean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Diagram </a:t>
            </a:r>
            <a:r>
              <a:rPr lang="en-US" sz="45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 Data Relationships between Tables</a:t>
            </a:r>
            <a:endParaRPr lang="en-US" sz="4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0FEA30-46F8-46C2-A6CC-F1CADF73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146" y="1191491"/>
            <a:ext cx="10824834" cy="5290272"/>
          </a:xfrm>
        </p:spPr>
      </p:pic>
    </p:spTree>
    <p:extLst>
      <p:ext uri="{BB962C8B-B14F-4D97-AF65-F5344CB8AC3E}">
        <p14:creationId xmlns:p14="http://schemas.microsoft.com/office/powerpoint/2010/main" val="2925082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8DFD-BD6A-4888-9C7C-70FFF2007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744117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93D97-B612-494C-993B-A1C940B29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32" y="969818"/>
            <a:ext cx="10835096" cy="5255809"/>
          </a:xfrm>
        </p:spPr>
      </p:pic>
    </p:spTree>
    <p:extLst>
      <p:ext uri="{BB962C8B-B14F-4D97-AF65-F5344CB8AC3E}">
        <p14:creationId xmlns:p14="http://schemas.microsoft.com/office/powerpoint/2010/main" val="178550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F574-72D0-4A04-AF08-8D3CA7C2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0"/>
            <a:ext cx="8791575" cy="817418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1F0C0-81C5-432B-8502-977550051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398494"/>
            <a:ext cx="8791575" cy="50023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C3D37-1FA8-4A87-B0FC-C7569A74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80" y="817418"/>
            <a:ext cx="9812819" cy="558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0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D062-2EDC-449C-948C-184ADE6B1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4509" y="0"/>
            <a:ext cx="3837708" cy="775855"/>
          </a:xfrm>
        </p:spPr>
        <p:txBody>
          <a:bodyPr>
            <a:noAutofit/>
          </a:bodyPr>
          <a:lstStyle/>
          <a:p>
            <a:r>
              <a:rPr lang="en-US" sz="5000" b="0" i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ratings</a:t>
            </a:r>
            <a:endParaRPr lang="en-US" sz="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51D93-978D-47BC-8D74-D0FB1EF24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523999"/>
            <a:ext cx="8791575" cy="470647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CDCBB-DC52-4E2B-B27A-7F085BCD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35" y="1149928"/>
            <a:ext cx="9490333" cy="508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59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0E23-8B07-43ED-BB45-AC3114F9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449" y="0"/>
            <a:ext cx="4813897" cy="591670"/>
          </a:xfrm>
        </p:spPr>
        <p:txBody>
          <a:bodyPr>
            <a:noAutofit/>
          </a:bodyPr>
          <a:lstStyle/>
          <a:p>
            <a:r>
              <a:rPr lang="en-US" sz="5000" b="0" i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  <a:r>
              <a:rPr lang="en-US" sz="5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comments</a:t>
            </a:r>
            <a:endParaRPr lang="en-US" sz="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6A2714-313F-43C4-A00D-996891FA77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1371599"/>
            <a:ext cx="4875213" cy="494851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D980FD7-F42D-4724-9923-4454474B6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903" y="1371599"/>
            <a:ext cx="4749407" cy="4948518"/>
          </a:xfrm>
        </p:spPr>
      </p:pic>
    </p:spTree>
    <p:extLst>
      <p:ext uri="{BB962C8B-B14F-4D97-AF65-F5344CB8AC3E}">
        <p14:creationId xmlns:p14="http://schemas.microsoft.com/office/powerpoint/2010/main" val="98656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8473" y="457200"/>
            <a:ext cx="9144000" cy="974580"/>
          </a:xfrm>
        </p:spPr>
        <p:txBody>
          <a:bodyPr>
            <a:noAutofit/>
          </a:bodyPr>
          <a:lstStyle/>
          <a:p>
            <a:r>
              <a:rPr lang="en-US" sz="5000" b="1" dirty="0" smtClean="0"/>
              <a:t>VŨ QUỐC VIỆT</a:t>
            </a:r>
            <a:endParaRPr lang="en-US" sz="5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4436" y="1431780"/>
            <a:ext cx="6802582" cy="227214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3500" b="1" dirty="0" smtClean="0"/>
              <a:t>Visitor/user: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Search cars base on Schedule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Booking car base on Schedule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Payment with VNPAY</a:t>
            </a:r>
            <a:endParaRPr lang="en-US" sz="30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44436" y="3703926"/>
            <a:ext cx="6802582" cy="22721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500" b="1" dirty="0" smtClean="0"/>
              <a:t>Admin/moderator: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Manage rental orders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Manage bills</a:t>
            </a:r>
          </a:p>
        </p:txBody>
      </p:sp>
    </p:spTree>
    <p:extLst>
      <p:ext uri="{BB962C8B-B14F-4D97-AF65-F5344CB8AC3E}">
        <p14:creationId xmlns:p14="http://schemas.microsoft.com/office/powerpoint/2010/main" val="22432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8473" y="457200"/>
            <a:ext cx="9144000" cy="974580"/>
          </a:xfrm>
        </p:spPr>
        <p:txBody>
          <a:bodyPr>
            <a:noAutofit/>
          </a:bodyPr>
          <a:lstStyle/>
          <a:p>
            <a:r>
              <a:rPr lang="en-US" sz="5000" b="1" dirty="0" smtClean="0"/>
              <a:t>TRẦN THANH HẢI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4209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327" y="0"/>
            <a:ext cx="9144000" cy="711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DATABASE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5555673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36" y="711344"/>
            <a:ext cx="10103891" cy="60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327" y="0"/>
            <a:ext cx="9144000" cy="711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SEARCH CAR BASE ON SCHEDULE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25" y="5063836"/>
            <a:ext cx="8297433" cy="1409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167" y="711344"/>
            <a:ext cx="8173591" cy="4220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781" y="711344"/>
            <a:ext cx="3201543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Enter pick up and return date to search cars.</a:t>
            </a:r>
          </a:p>
          <a:p>
            <a:r>
              <a:rPr lang="en-US" sz="3000" dirty="0" smtClean="0"/>
              <a:t>System will validate input data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8329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327" y="0"/>
            <a:ext cx="9144000" cy="711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SEARCH CAR BASE ON SCHEDULE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9381" y="711343"/>
            <a:ext cx="3201543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List cars are available on input schedule</a:t>
            </a:r>
            <a:endParaRPr lang="en-US" sz="3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09" y="711343"/>
            <a:ext cx="8044119" cy="53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8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327" y="0"/>
            <a:ext cx="9144000" cy="711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BOOK CAR BASE ON SCHEDULE</a:t>
            </a:r>
            <a:endParaRPr lang="en-US" sz="4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77" y="1900001"/>
            <a:ext cx="5372850" cy="4791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64" y="2058364"/>
            <a:ext cx="5904810" cy="46333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7926" y="718660"/>
            <a:ext cx="11402291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Website will disabled all previous dates, and dates when car is already rented and catch errors if users attempt to select invalid dates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126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327" y="0"/>
            <a:ext cx="9144000" cy="711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BOOK CAR WITH SCHEDULE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67" y="1877819"/>
            <a:ext cx="7421011" cy="4820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742" y="3268663"/>
            <a:ext cx="4134427" cy="34294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655" y="711344"/>
            <a:ext cx="7271123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User can select the amount to pay in advance (100% or 30%), leave note.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783742" y="1727007"/>
            <a:ext cx="3588327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Website use </a:t>
            </a:r>
            <a:r>
              <a:rPr lang="en-US" sz="3000" dirty="0" err="1" smtClean="0"/>
              <a:t>VNPay</a:t>
            </a:r>
            <a:r>
              <a:rPr lang="en-US" sz="3000" dirty="0" smtClean="0"/>
              <a:t> for payment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437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327" y="0"/>
            <a:ext cx="9144000" cy="711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PAYMENT WITH VNPAY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711344"/>
            <a:ext cx="7024255" cy="514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54" y="1941264"/>
            <a:ext cx="4491182" cy="2412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2054" y="1118578"/>
            <a:ext cx="4491182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After successful payment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836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327" y="0"/>
            <a:ext cx="9144000" cy="711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RENTAL MANAGEMENT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02" y="1902834"/>
            <a:ext cx="10212225" cy="4763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102" y="799257"/>
            <a:ext cx="971203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Add new rental and its bill by click button Add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Click Detail to view detail and edit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1106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327" y="0"/>
            <a:ext cx="9144000" cy="711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RENTAL MANAGEMENT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4102" y="799257"/>
            <a:ext cx="971203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If user can’t make online payment, they can pay in cash, and admin will add rental order for that user.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02" y="1902833"/>
            <a:ext cx="709711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327" y="0"/>
            <a:ext cx="9144000" cy="711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RENTAL MANAGEMENT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1" y="711344"/>
            <a:ext cx="4747188" cy="5657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5" y="2757055"/>
            <a:ext cx="2781688" cy="3557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89" y="2757055"/>
            <a:ext cx="3908868" cy="3557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7692" y="711344"/>
            <a:ext cx="6328453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Click Edit button to Edit rental order ( Change processing, status,…)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Click Delete button to delete this rental order and its bill detail.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925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8473" y="443345"/>
            <a:ext cx="9144000" cy="988435"/>
          </a:xfrm>
        </p:spPr>
        <p:txBody>
          <a:bodyPr>
            <a:noAutofit/>
          </a:bodyPr>
          <a:lstStyle/>
          <a:p>
            <a:r>
              <a:rPr lang="en-US" sz="5000" b="1" dirty="0" smtClean="0"/>
              <a:t>NGUYỄN QUỐC THIỆN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5561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9" y="854707"/>
            <a:ext cx="10023416" cy="5781622"/>
          </a:xfrm>
          <a:prstGeom prst="rect">
            <a:avLst/>
          </a:prstGeom>
        </p:spPr>
      </p:pic>
      <p:sp>
        <p:nvSpPr>
          <p:cNvPr id="3" name="Google Shape;55;p13"/>
          <p:cNvSpPr txBox="1">
            <a:spLocks/>
          </p:cNvSpPr>
          <p:nvPr/>
        </p:nvSpPr>
        <p:spPr>
          <a:xfrm>
            <a:off x="3948546" y="0"/>
            <a:ext cx="7564582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5000" dirty="0" smtClean="0">
                <a:solidFill>
                  <a:schemeClr val="dk1"/>
                </a:solidFill>
              </a:rPr>
              <a:t>Database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52845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-1"/>
            <a:ext cx="11360800" cy="9927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vi" sz="5000" dirty="0">
                <a:solidFill>
                  <a:schemeClr val="dk1"/>
                </a:solidFill>
              </a:rPr>
              <a:t>Giao diện Feedback</a:t>
            </a:r>
            <a:endParaRPr sz="50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sz="500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992766"/>
            <a:ext cx="11579917" cy="566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6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vi" sz="5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 Feedback</a:t>
            </a:r>
            <a:endParaRPr sz="5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sz="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992768"/>
            <a:ext cx="12088900" cy="5662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02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0" y="0"/>
            <a:ext cx="12192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vi" sz="5000" dirty="0">
                <a:solidFill>
                  <a:schemeClr val="dk1"/>
                </a:solidFill>
              </a:rPr>
              <a:t>Reply </a:t>
            </a:r>
            <a:r>
              <a:rPr lang="vi" sz="5000" dirty="0" smtClean="0">
                <a:solidFill>
                  <a:schemeClr val="dk1"/>
                </a:solidFill>
              </a:rPr>
              <a:t>Feedback</a:t>
            </a: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291901"/>
            <a:ext cx="11280600" cy="536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1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58"/>
            </a:pPr>
            <a:r>
              <a:rPr lang="vi" sz="5000" dirty="0">
                <a:solidFill>
                  <a:schemeClr val="dk1"/>
                </a:solidFill>
              </a:rPr>
              <a:t>Giao diện comment blogs</a:t>
            </a:r>
            <a:endParaRPr sz="50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379" y="771020"/>
            <a:ext cx="9858766" cy="5888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5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8803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523"/>
            </a:pPr>
            <a:r>
              <a:rPr lang="vi" sz="5000" dirty="0">
                <a:solidFill>
                  <a:schemeClr val="dk1"/>
                </a:solidFill>
              </a:rPr>
              <a:t>Quản lý comment blogs</a:t>
            </a:r>
            <a:endParaRPr sz="5000" dirty="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33" y="880334"/>
            <a:ext cx="10572315" cy="559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5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21920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vi" sz="5000" dirty="0" smtClean="0">
                <a:solidFill>
                  <a:schemeClr val="dk1"/>
                </a:solidFill>
              </a:rPr>
              <a:t>Quản lý blogs</a:t>
            </a:r>
            <a:endParaRPr sz="5000" dirty="0" smtClean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056800"/>
            <a:ext cx="11573201" cy="559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1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0" y="1"/>
            <a:ext cx="11962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vi" sz="5000" dirty="0">
                <a:solidFill>
                  <a:schemeClr val="dk1"/>
                </a:solidFill>
              </a:rPr>
              <a:t>Edit blogs</a:t>
            </a:r>
            <a:endParaRPr sz="5000" dirty="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00" y="859133"/>
            <a:ext cx="10473800" cy="546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43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0873" y="1496291"/>
            <a:ext cx="9448799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 for listening!!</a:t>
            </a:r>
            <a:endParaRPr lang="en-US" sz="7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52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vi" sz="5000" dirty="0">
                <a:solidFill>
                  <a:schemeClr val="dk1"/>
                </a:solidFill>
              </a:rPr>
              <a:t>Giao diện</a:t>
            </a:r>
            <a:r>
              <a:rPr lang="en-US" sz="5000" dirty="0">
                <a:solidFill>
                  <a:schemeClr val="dk1"/>
                </a:solidFill>
              </a:rPr>
              <a:t> List Banner</a:t>
            </a:r>
            <a:endParaRPr sz="5000" dirty="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5045" t="-106319" r="-5045" b="106319"/>
          <a:stretch/>
        </p:blipFill>
        <p:spPr>
          <a:xfrm>
            <a:off x="203200" y="992766"/>
            <a:ext cx="11579917" cy="566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04" y="1056800"/>
            <a:ext cx="11367507" cy="56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5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0" y="992767"/>
            <a:ext cx="11360801" cy="5433435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vi" sz="5000" dirty="0">
                <a:solidFill>
                  <a:schemeClr val="dk1"/>
                </a:solidFill>
              </a:rPr>
              <a:t>Quản lý </a:t>
            </a:r>
            <a:r>
              <a:rPr lang="en-US" sz="5000" dirty="0">
                <a:solidFill>
                  <a:schemeClr val="dk1"/>
                </a:solidFill>
              </a:rPr>
              <a:t>List Banner</a:t>
            </a:r>
            <a:endParaRPr sz="50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34814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0" y="0"/>
            <a:ext cx="12192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5000" dirty="0" err="1">
                <a:solidFill>
                  <a:schemeClr val="dk1"/>
                </a:solidFill>
              </a:rPr>
              <a:t>Giao</a:t>
            </a:r>
            <a:r>
              <a:rPr lang="en-US" sz="5000" dirty="0">
                <a:solidFill>
                  <a:schemeClr val="dk1"/>
                </a:solidFill>
              </a:rPr>
              <a:t> </a:t>
            </a:r>
            <a:r>
              <a:rPr lang="en-US" sz="5000" dirty="0" err="1">
                <a:solidFill>
                  <a:schemeClr val="dk1"/>
                </a:solidFill>
              </a:rPr>
              <a:t>diện</a:t>
            </a:r>
            <a:r>
              <a:rPr lang="en-US" sz="5000" dirty="0">
                <a:solidFill>
                  <a:schemeClr val="dk1"/>
                </a:solidFill>
              </a:rPr>
              <a:t> </a:t>
            </a:r>
            <a:r>
              <a:rPr lang="en-US" sz="5000" dirty="0" smtClean="0">
                <a:solidFill>
                  <a:schemeClr val="dk1"/>
                </a:solidFill>
              </a:rPr>
              <a:t>Login</a:t>
            </a: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1397077"/>
            <a:ext cx="11553371" cy="50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0" y="992767"/>
            <a:ext cx="11360801" cy="5575181"/>
          </a:xfrm>
          <a:prstGeom prst="rect">
            <a:avLst/>
          </a:prstGeom>
        </p:spPr>
      </p:pic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58"/>
            </a:pPr>
            <a:r>
              <a:rPr lang="vi" sz="5000" dirty="0">
                <a:solidFill>
                  <a:schemeClr val="dk1"/>
                </a:solidFill>
              </a:rPr>
              <a:t>Giao diện </a:t>
            </a:r>
            <a:r>
              <a:rPr lang="en-US" sz="5000" dirty="0">
                <a:solidFill>
                  <a:schemeClr val="dk1"/>
                </a:solidFill>
              </a:rPr>
              <a:t>Register</a:t>
            </a:r>
            <a:endParaRPr sz="50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sz="5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8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523"/>
            </a:pPr>
            <a:r>
              <a:rPr lang="en-US" sz="5000" dirty="0" err="1">
                <a:solidFill>
                  <a:schemeClr val="dk1"/>
                </a:solidFill>
              </a:rPr>
              <a:t>Giao</a:t>
            </a:r>
            <a:r>
              <a:rPr lang="en-US" sz="5000" dirty="0">
                <a:solidFill>
                  <a:schemeClr val="dk1"/>
                </a:solidFill>
              </a:rPr>
              <a:t> </a:t>
            </a:r>
            <a:r>
              <a:rPr lang="en-US" sz="5000" dirty="0" err="1">
                <a:solidFill>
                  <a:schemeClr val="dk1"/>
                </a:solidFill>
              </a:rPr>
              <a:t>diện</a:t>
            </a:r>
            <a:r>
              <a:rPr lang="en-US" sz="5000" dirty="0">
                <a:solidFill>
                  <a:schemeClr val="dk1"/>
                </a:solidFill>
              </a:rPr>
              <a:t> Forget Password</a:t>
            </a:r>
            <a:endParaRPr sz="5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1" y="992768"/>
            <a:ext cx="11360800" cy="51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382</Words>
  <Application>Microsoft Office PowerPoint</Application>
  <PresentationFormat>Widescreen</PresentationFormat>
  <Paragraphs>76</Paragraphs>
  <Slides>47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Trebuchet MS</vt:lpstr>
      <vt:lpstr>Tw Cen MT</vt:lpstr>
      <vt:lpstr>Office Theme</vt:lpstr>
      <vt:lpstr>Circuit</vt:lpstr>
      <vt:lpstr>PowerPoint Presentation</vt:lpstr>
      <vt:lpstr>PowerPoint Presentation</vt:lpstr>
      <vt:lpstr>TRẦN THANH HẢI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this user management page we can add, edit and delete users</vt:lpstr>
      <vt:lpstr>Here we have the right to modify the user's information when the user needs it, or ban it if it violates our policy.</vt:lpstr>
      <vt:lpstr>PowerPoint Presentation</vt:lpstr>
      <vt:lpstr>Add account button can add user or moderator</vt:lpstr>
      <vt:lpstr>PowerPoint Presentation</vt:lpstr>
      <vt:lpstr>PowerPoint Presentation</vt:lpstr>
      <vt:lpstr>PHAN ĐẶNG HOÀNG TIẾN</vt:lpstr>
      <vt:lpstr>FRONT END INTERFACE</vt:lpstr>
      <vt:lpstr>Category Interface</vt:lpstr>
      <vt:lpstr>Detail car Interface</vt:lpstr>
      <vt:lpstr>View DETAIL car</vt:lpstr>
      <vt:lpstr>Interface for comments:</vt:lpstr>
      <vt:lpstr>Diagram of Data Relationships between Tables</vt:lpstr>
      <vt:lpstr>SYSTEM MANAGEMENT INTERFACE</vt:lpstr>
      <vt:lpstr>Car management interface</vt:lpstr>
      <vt:lpstr>ratings</vt:lpstr>
      <vt:lpstr>Car comments</vt:lpstr>
      <vt:lpstr>VŨ QUỐC VIỆT</vt:lpstr>
      <vt:lpstr>DATABASE</vt:lpstr>
      <vt:lpstr>SEARCH CAR BASE ON SCHEDULE</vt:lpstr>
      <vt:lpstr>SEARCH CAR BASE ON SCHEDULE</vt:lpstr>
      <vt:lpstr>BOOK CAR BASE ON SCHEDULE</vt:lpstr>
      <vt:lpstr>BOOK CAR WITH SCHEDULE</vt:lpstr>
      <vt:lpstr>PAYMENT WITH VNPAY</vt:lpstr>
      <vt:lpstr>RENTAL MANAGEMENT</vt:lpstr>
      <vt:lpstr>RENTAL MANAGEMENT</vt:lpstr>
      <vt:lpstr>RENTAL MANAGEMENT</vt:lpstr>
      <vt:lpstr>NGUYỄN QUỐC THIỆN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LENOVO</dc:creator>
  <cp:lastModifiedBy>LENOVO</cp:lastModifiedBy>
  <cp:revision>72</cp:revision>
  <dcterms:created xsi:type="dcterms:W3CDTF">2024-01-30T14:53:52Z</dcterms:created>
  <dcterms:modified xsi:type="dcterms:W3CDTF">2024-01-30T17:43:48Z</dcterms:modified>
</cp:coreProperties>
</file>